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710441-E738-2492-FF4F-1B28D8D16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AEED8-02BD-3002-3D13-8AF2DA631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D3206-1F95-4055-AC59-53DD5243C753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748DC3-12C8-E771-7D96-2BA4C71C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5A2E9A1-2D05-91B9-299F-3EA4586CE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8BD-C9A4-4B7B-88F0-2A53336D38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15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9547B4-F7A2-18A1-378B-3958CABE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3E2870-4C95-DB01-A9C9-DDAED275D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C4AD36-373B-7E66-DA76-C8404F736A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D3206-1F95-4055-AC59-53DD5243C753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DB9D2A-20F1-D1B3-61DF-BABAD0498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366480-D668-9DF1-74F6-FAA91EEC5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9C8BD-C9A4-4B7B-88F0-2A53336D38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11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9B3181BA-10EB-39F0-B10E-3DCCBE6F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64953D-5003-54B0-AC52-A9A593FF86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98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F8183E4F-E269-A82D-2267-7C63ED1D0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3E914C-C988-F5AD-5FBD-FB9573C828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5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4F45A5DF-9D0C-2F47-55DF-1B19D197A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6D5283-3A76-408E-43A1-C1C4C35014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3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D00F2504-6C76-EF19-1C72-10395350A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167336-0A28-EF92-D1D6-60F680A477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64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502787D7-AA40-4834-18E7-8EC2538E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36F2C0-55B4-AF88-66E3-11587FCE5B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9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97FE405F-4717-41E3-A493-8B9B605C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98E52B-7B16-893B-EE06-230483A340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7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C743DC07-607D-53D6-449D-CB17E118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3FB4F4-8EDB-35D2-0985-DB39E279EB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37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4EC85DB6-72BC-EF43-F4E2-C9F4E7BA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4B1EDA-57B7-9FA4-9348-544D27D42F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41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18E22E4E-893E-F061-10FF-173851B4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2F1BE7-1188-DCDF-4C34-23408A91E3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DBD65997-9D89-31E3-7953-48D282AF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E76FC2-A9E5-A1E5-BF23-5D01055E1C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52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5F815694-B40F-6B29-C96B-7FCF64434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D6E74F-F1EB-92A4-9858-A713E88066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6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28791C86-F0E5-59BA-4C77-ADEF6D0A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82A53F-93C1-95F9-0D0D-C82CA1222F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51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F2186E55-98F3-A658-DBAA-F7B1DEF9A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699FA3-4D55-E1B5-D4A5-D7E6621C98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30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5652E6BA-C2C3-30EB-CF97-9454A027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1C0517-CABB-66EC-70CD-914ED8C921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03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81DB9D4E-8669-3196-4353-E9D1C7D1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943044-9561-5188-1EE6-5068652444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64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C8DFA87A-A3D8-BD24-A031-3399B68EC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99DDF5-D46E-F596-87DA-5ED0173C88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64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461D1E05-C25E-6993-16D6-FDEBF56F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C8C5071-2E11-2A02-B63D-B2DBF4069C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71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AF0AC2BF-81D0-92D6-5CBD-19F8C0E6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433815-F769-2B7F-3EB6-83B37DF40F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9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5705F4FF-8C46-07F8-ADF2-BAD57DAD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141BBB-BCE8-50ED-C9C9-08F44E007B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03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BE154299-273D-B844-609F-E26B196CB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426AFB-C295-916E-A4F1-BF4C9C83A2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60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172CC0D3-0C38-1E4F-FCD5-30D925E9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ABE254-CAB9-2850-0842-8E9E6B7816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59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F3D70C10-E05C-D868-A8A5-5D3C162EB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BED3A6-D85D-513F-E7D2-9CAF3F23FE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62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50872726-ACC6-6DA2-FA14-D9BA3BC2C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DB7C02-1DBB-1242-3BE3-30E395722E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258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Balde Ibrahima</dc:creator>
  <cp:lastModifiedBy>Balde Ibrahima</cp:lastModifiedBy>
  <cp:revision>1</cp:revision>
  <dcterms:created xsi:type="dcterms:W3CDTF">2026-09-27T12:11:32Z</dcterms:created>
  <dcterms:modified xsi:type="dcterms:W3CDTF">2026-09-27T12:11:32Z</dcterms:modified>
</cp:coreProperties>
</file>